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6" r:id="rId4"/>
    <p:sldId id="257" r:id="rId5"/>
    <p:sldId id="27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514" autoAdjust="0"/>
  </p:normalViewPr>
  <p:slideViewPr>
    <p:cSldViewPr>
      <p:cViewPr varScale="1">
        <p:scale>
          <a:sx n="65" d="100"/>
          <a:sy n="65" d="100"/>
        </p:scale>
        <p:origin x="-129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536697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57182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470681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398205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883908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56328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393638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1657722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62594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2819132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457935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2D08A-0B33-4525-B062-30B420B8FE20}" type="datetimeFigureOut">
              <a:rPr lang="en-IN" smtClean="0"/>
              <a:pPr/>
              <a:t>04-05-2018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CBECA-4FA1-4E99-8081-E981C18D26F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xmlns="" val="3869101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7772400" cy="1470025"/>
          </a:xfrm>
        </p:spPr>
        <p:txBody>
          <a:bodyPr/>
          <a:lstStyle/>
          <a:p>
            <a:r>
              <a:rPr lang="en-IN" dirty="0" smtClean="0"/>
              <a:t>RENEWABLE DATA AVAILABILITY at SRLDC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42791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Details of Renewable data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For </a:t>
            </a:r>
            <a:r>
              <a:rPr lang="en-IN" dirty="0" err="1" smtClean="0"/>
              <a:t>Renewables</a:t>
            </a:r>
            <a:r>
              <a:rPr lang="en-IN" dirty="0" smtClean="0"/>
              <a:t> , consolidated real time data from states is available at SRLDC</a:t>
            </a:r>
          </a:p>
          <a:p>
            <a:r>
              <a:rPr lang="en-IN" dirty="0" smtClean="0"/>
              <a:t>Separate data for wind and Solar is available</a:t>
            </a:r>
          </a:p>
          <a:p>
            <a:r>
              <a:rPr lang="en-IN" dirty="0" smtClean="0"/>
              <a:t>Displays in SCADA Real time , showing the list of pooling stations</a:t>
            </a:r>
          </a:p>
          <a:p>
            <a:r>
              <a:rPr lang="en-IN" dirty="0" smtClean="0"/>
              <a:t>Renewable data available at SLDC’s has been integrated at SRLDC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91964890"/>
              </p:ext>
            </p:extLst>
          </p:nvPr>
        </p:nvGraphicFramePr>
        <p:xfrm>
          <a:off x="179512" y="188640"/>
          <a:ext cx="8856984" cy="5976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1368152"/>
                <a:gridCol w="1008112"/>
                <a:gridCol w="1224136"/>
                <a:gridCol w="1224136"/>
                <a:gridCol w="1008112"/>
                <a:gridCol w="1224136"/>
                <a:gridCol w="1296144"/>
              </a:tblGrid>
              <a:tr h="1756567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Sl.no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State/Utility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Installed Capacity</a:t>
                      </a:r>
                      <a:r>
                        <a:rPr lang="en-IN" baseline="0" dirty="0" smtClean="0"/>
                        <a:t> Wind in MW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SCADA data integrated</a:t>
                      </a:r>
                      <a:r>
                        <a:rPr lang="en-IN" baseline="0" dirty="0" smtClean="0"/>
                        <a:t> Wind in MW</a:t>
                      </a:r>
                      <a:endParaRPr lang="en-IN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% SCADA data integrated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Installed Capacity</a:t>
                      </a:r>
                      <a:r>
                        <a:rPr lang="en-IN" baseline="0" dirty="0" smtClean="0"/>
                        <a:t> Solar in MW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SCADA data integrated</a:t>
                      </a:r>
                      <a:r>
                        <a:rPr lang="en-IN" baseline="0" dirty="0" smtClean="0"/>
                        <a:t> Solar in MW</a:t>
                      </a:r>
                      <a:endParaRPr lang="en-IN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% SCADA data integrated</a:t>
                      </a:r>
                      <a:endParaRPr lang="en-IN" dirty="0"/>
                    </a:p>
                  </a:txBody>
                  <a:tcPr anchor="ctr"/>
                </a:tc>
              </a:tr>
              <a:tr h="1055024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Andhra Pradesh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3947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3797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96.2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2147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2003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93.29</a:t>
                      </a:r>
                      <a:endParaRPr lang="en-IN" dirty="0"/>
                    </a:p>
                  </a:txBody>
                  <a:tcPr anchor="ctr"/>
                </a:tc>
              </a:tr>
              <a:tr h="1055024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2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Telangana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100.8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100.8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100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3263.93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3041.8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92.7</a:t>
                      </a:r>
                      <a:endParaRPr lang="en-IN" dirty="0"/>
                    </a:p>
                  </a:txBody>
                  <a:tcPr anchor="ctr"/>
                </a:tc>
              </a:tr>
              <a:tr h="1055024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3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Karnataka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4419.7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4398.9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99.53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4848.55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4409.55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90.946</a:t>
                      </a:r>
                      <a:endParaRPr lang="en-IN" dirty="0"/>
                    </a:p>
                  </a:txBody>
                  <a:tcPr anchor="ctr"/>
                </a:tc>
              </a:tr>
              <a:tr h="1055024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4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Tamil Nadu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8152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8000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98.13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1900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708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mtClean="0"/>
                        <a:t>37.26</a:t>
                      </a:r>
                      <a:endParaRPr lang="en-IN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7673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22045"/>
            <a:ext cx="9143999" cy="382619"/>
          </a:xfrm>
        </p:spPr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00B0F0"/>
                </a:solidFill>
              </a:rPr>
              <a:t>SUMMARY</a:t>
            </a:r>
            <a:endParaRPr lang="en-IN" dirty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548680"/>
            <a:ext cx="9108504" cy="6328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1736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7772400" cy="1470025"/>
          </a:xfrm>
        </p:spPr>
        <p:txBody>
          <a:bodyPr/>
          <a:lstStyle/>
          <a:p>
            <a:r>
              <a:rPr lang="en-IN" dirty="0" smtClean="0"/>
              <a:t>THANKS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xmlns="" val="42791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120</Words>
  <Application>Microsoft Office PowerPoint</Application>
  <PresentationFormat>On-screen Show (4:3)</PresentationFormat>
  <Paragraphs>48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RENEWABLE DATA AVAILABILITY at SRLDC</vt:lpstr>
      <vt:lpstr>Details of Renewable data</vt:lpstr>
      <vt:lpstr>Slide 3</vt:lpstr>
      <vt:lpstr>SUMMARY</vt:lpstr>
      <vt:lpstr>THANKS</vt:lpstr>
    </vt:vector>
  </TitlesOfParts>
  <Company>Alstom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RENEWABLE DATA AVAILABILTY at SRLDC</dc:title>
  <dc:creator>Supervisor1</dc:creator>
  <cp:lastModifiedBy>T Kalanithy</cp:lastModifiedBy>
  <cp:revision>11</cp:revision>
  <dcterms:created xsi:type="dcterms:W3CDTF">2018-05-02T05:06:05Z</dcterms:created>
  <dcterms:modified xsi:type="dcterms:W3CDTF">2018-05-04T05:35:16Z</dcterms:modified>
</cp:coreProperties>
</file>